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331" r:id="rId5"/>
    <p:sldId id="332" r:id="rId6"/>
    <p:sldId id="328" r:id="rId7"/>
    <p:sldId id="329" r:id="rId8"/>
    <p:sldId id="330" r:id="rId9"/>
    <p:sldId id="333" r:id="rId10"/>
    <p:sldId id="336" r:id="rId11"/>
    <p:sldId id="337" r:id="rId12"/>
    <p:sldId id="338" r:id="rId13"/>
    <p:sldId id="339" r:id="rId14"/>
    <p:sldId id="340" r:id="rId15"/>
    <p:sldId id="341" r:id="rId16"/>
    <p:sldId id="342" r:id="rId17"/>
    <p:sldId id="343" r:id="rId18"/>
    <p:sldId id="344" r:id="rId19"/>
    <p:sldId id="345" r:id="rId20"/>
    <p:sldId id="346" r:id="rId21"/>
    <p:sldId id="347" r:id="rId22"/>
    <p:sldId id="348" r:id="rId23"/>
    <p:sldId id="349" r:id="rId24"/>
    <p:sldId id="350" r:id="rId25"/>
    <p:sldId id="351" r:id="rId26"/>
    <p:sldId id="352" r:id="rId27"/>
    <p:sldId id="354" r:id="rId28"/>
    <p:sldId id="355" r:id="rId29"/>
    <p:sldId id="356" r:id="rId30"/>
    <p:sldId id="357" r:id="rId31"/>
    <p:sldId id="358" r:id="rId32"/>
    <p:sldId id="369" r:id="rId33"/>
    <p:sldId id="373" r:id="rId34"/>
    <p:sldId id="371" r:id="rId35"/>
    <p:sldId id="372" r:id="rId36"/>
    <p:sldId id="376" r:id="rId37"/>
    <p:sldId id="377" r:id="rId38"/>
    <p:sldId id="378" r:id="rId39"/>
    <p:sldId id="383" r:id="rId40"/>
    <p:sldId id="384" r:id="rId41"/>
    <p:sldId id="385" r:id="rId42"/>
    <p:sldId id="386" r:id="rId43"/>
    <p:sldId id="387" r:id="rId44"/>
    <p:sldId id="388" r:id="rId45"/>
    <p:sldId id="389" r:id="rId46"/>
    <p:sldId id="390" r:id="rId47"/>
    <p:sldId id="391" r:id="rId48"/>
    <p:sldId id="392" r:id="rId49"/>
    <p:sldId id="368" r:id="rId50"/>
    <p:sldId id="370" r:id="rId51"/>
    <p:sldId id="375" r:id="rId52"/>
    <p:sldId id="380" r:id="rId53"/>
    <p:sldId id="382" r:id="rId54"/>
    <p:sldId id="381" r:id="rId55"/>
    <p:sldId id="353" r:id="rId56"/>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682" autoAdjust="0"/>
  </p:normalViewPr>
  <p:slideViewPr>
    <p:cSldViewPr>
      <p:cViewPr varScale="1">
        <p:scale>
          <a:sx n="75" d="100"/>
          <a:sy n="75" d="100"/>
        </p:scale>
        <p:origin x="288" y="60"/>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048E6E1-203C-420F-85C7-09435B9A10CA}" srcId="{FFE603FE-3611-4035-86FE-0C56B98B11AA}" destId="{81D771CB-8C10-4CF0-AAA7-F50C35066629}" srcOrd="1" destOrd="0" parTransId="{237DF5D2-87F2-4387-91D8-8FFECFDF920E}" sibTransId="{C9CABB4F-0B87-4ECB-856F-672D90E25B17}"/>
    <dgm:cxn modelId="{E05F170A-4F67-4F2F-B425-6CAA6AD1E383}" type="presOf" srcId="{9D258CB6-1B68-46CC-884F-8C2FAB785806}" destId="{A73F5F0A-D587-439A-BAFE-19B771BA16B3}" srcOrd="0" destOrd="1" presId="urn:microsoft.com/office/officeart/2008/layout/VerticalCurvedList"/>
    <dgm:cxn modelId="{06B028B5-C2DE-4C0A-BB7C-55A8D1F834DC}" type="presOf" srcId="{4DD3C425-C97E-4F34-A40C-C006A8BE47E8}" destId="{718015A3-3613-42A3-B7FE-46662DF47FA3}" srcOrd="0" destOrd="1"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448EF07D-295D-48F2-81B2-2FD79F4BACA4}" type="presOf" srcId="{56FCCFF2-6424-4BF0-ABDE-9C5439416A25}" destId="{96D88FBF-93A9-469A-B231-E3F66C9C3CC0}" srcOrd="0" destOrd="1"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53202406-0B32-43F9-A256-D5DD8F9D9E69}" srcId="{571CC073-B4EA-454E-8A5E-FC001A76EABC}" destId="{FFE603FE-3611-4035-86FE-0C56B98B11AA}" srcOrd="2" destOrd="0" parTransId="{566490E1-2B1C-4AE1-81E9-473C4AB46052}" sibTransId="{7E81E5CF-60FA-42AD-B065-02E527A93786}"/>
    <dgm:cxn modelId="{FDBD1438-BB7A-4F4A-B803-1925C691902D}" type="presOf" srcId="{F2D9B2C4-E093-4873-B2F9-D44C34A95B1A}" destId="{718015A3-3613-42A3-B7FE-46662DF47FA3}"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6F91B4FA-2BFA-48B0-A641-2841B88828D0}" type="presOf" srcId="{7F37BBAC-BDB8-4870-8956-6AE27FDADFCE}" destId="{718015A3-3613-42A3-B7FE-46662DF47FA3}" srcOrd="0" destOrd="2"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E7B9AC8C-0A14-4623-9B76-1EC30B101F14}" type="presOf" srcId="{81D771CB-8C10-4CF0-AAA7-F50C35066629}" destId="{96D88FBF-93A9-469A-B231-E3F66C9C3CC0}" srcOrd="0" destOrd="2"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5EA43E4D-015D-42B8-B8C8-C84D24835082}" type="presOf" srcId="{571CC073-B4EA-454E-8A5E-FC001A76EABC}" destId="{C1F95457-0E13-4C00-AF3F-5279185B3005}" srcOrd="0" destOrd="0"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87E25A11-8B30-4F7D-84AE-164AA1A3258D}" type="presOf" srcId="{4A2C8881-ECE8-4DBA-B085-00F1E8776C2A}" destId="{96D88FBF-93A9-469A-B231-E3F66C9C3CC0}" srcOrd="0" destOrd="3"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2BAB6764-0832-4CC5-B89F-6CE72BD46D7B}" srcId="{5B769B15-F31A-45CA-B539-5DD0290A7A25}" destId="{C833B037-1AD9-40F1-A836-7F6BED324435}" srcOrd="1" destOrd="0" parTransId="{2F98D54C-92C2-47B2-A646-D250A6023638}" sibTransId="{981B3D39-8683-4D2F-81D5-A232F26D2057}"/>
    <dgm:cxn modelId="{C8454AB2-FB36-47DB-9DC0-28C379A22333}" type="presOf" srcId="{5F96AE89-BA54-48CF-ACCE-22186B4DD015}" destId="{84E162AD-861D-4555-B043-F79679CCDBDA}"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A4CC386B-220C-4D9E-8CD3-85A563FD4DE8}" type="presOf" srcId="{50546D50-53A9-4493-A845-252D2CC4C430}" destId="{718015A3-3613-42A3-B7FE-46662DF47FA3}" srcOrd="0" destOrd="3" presId="urn:microsoft.com/office/officeart/2008/layout/VerticalCurvedList"/>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564B2589-D501-4FA2-9F3C-2E9E4132C269}" srcId="{85267113-2BE9-4FBE-9FE1-4F4200B2630A}" destId="{D0426968-6E00-4288-A7B3-2A0A30342ED6}" srcOrd="0" destOrd="0" parTransId="{3EC46687-3F31-402A-A91C-8455CCADC61D}" sibTransId="{1F00B0B8-AA0D-4CE5-A622-1B2B2D7997BA}"/>
    <dgm:cxn modelId="{C00078AF-1330-4D0B-A240-CEB0014215E8}" srcId="{85267113-2BE9-4FBE-9FE1-4F4200B2630A}" destId="{36E462EA-3DA6-4CF1-8722-F3ED989817C6}" srcOrd="1" destOrd="0" parTransId="{6EAA08CF-2EB1-47DD-8A0C-7AAF5DC56985}" sibTransId="{361BCD43-7ADA-42C5-A934-E2CC13A3522E}"/>
    <dgm:cxn modelId="{44BAC8D7-F961-4D5E-B9BE-6118D841A252}" type="presOf" srcId="{D07591B6-1EC1-435B-9AD7-03505F447004}" destId="{E4A4C9CE-661F-435D-A623-85478B8C1BDF}" srcOrd="0" destOrd="1" presId="urn:microsoft.com/office/officeart/2008/layout/VerticalCurvedList"/>
    <dgm:cxn modelId="{F06240E3-86C9-41A2-96AE-A6A5DB725F8D}" srcId="{3C6D938D-32DB-417B-B4E3-8AE0E0D4C86E}"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B2D9B354-0E05-457C-B15E-FC783CBF7035}" type="presOf" srcId="{5EF262BC-25AE-4D61-9A51-108C36AB229D}" destId="{E4A4C9CE-661F-435D-A623-85478B8C1BDF}" srcOrd="0" destOrd="0" presId="urn:microsoft.com/office/officeart/2008/layout/VerticalCurvedList"/>
    <dgm:cxn modelId="{CE06656C-47CB-47A4-9DFC-638478A67D98}" type="presOf" srcId="{571CC073-B4EA-454E-8A5E-FC001A76EABC}" destId="{C1F95457-0E13-4C00-AF3F-5279185B3005}" srcOrd="0" destOrd="0" presId="urn:microsoft.com/office/officeart/2008/layout/VerticalCurvedList"/>
    <dgm:cxn modelId="{7C27040D-68EB-4B8D-B111-79231FAD2F67}" type="presOf" srcId="{3C6D938D-32DB-417B-B4E3-8AE0E0D4C86E}" destId="{3B781BC0-8D35-42CD-AEF2-50D3022ABD45}" srcOrd="0" destOrd="0"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3C13A54-E26F-462D-AA97-3EFEDCD61ED8}" type="presOf" srcId="{D46830D8-D66A-4836-ACAD-FA9D300B5131}" destId="{3B781BC0-8D35-42CD-AEF2-50D3022ABD45}" srcOrd="0" destOrd="2" presId="urn:microsoft.com/office/officeart/2008/layout/VerticalCurvedList"/>
    <dgm:cxn modelId="{CEB6EC3B-1A2B-4C0D-9C30-F9297ED8147F}" srcId="{3C6D938D-32DB-417B-B4E3-8AE0E0D4C86E}" destId="{D46830D8-D66A-4836-ACAD-FA9D300B5131}" srcOrd="1" destOrd="0" parTransId="{1A813F9F-AEF8-4555-BFE9-2AB51F83C6BB}" sibTransId="{E4FAED16-C6B0-4208-90EE-553AEEC74B6A}"/>
    <dgm:cxn modelId="{386DBE59-692E-4128-8AEA-824FE058AF09}" type="presOf" srcId="{D0426968-6E00-4288-A7B3-2A0A30342ED6}" destId="{79C3D2C1-F60F-40CF-802F-2596A7B9E3F0}" srcOrd="0" destOrd="1"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85AC162-D55D-4CBD-88CC-4AC5F7A8D5D0}" type="presOf" srcId="{36E462EA-3DA6-4CF1-8722-F3ED989817C6}" destId="{79C3D2C1-F60F-40CF-802F-2596A7B9E3F0}"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88FD0949-A425-429A-98FE-21DA6CC2AAC2}" type="presOf" srcId="{C730EF28-92C0-472A-AC85-16392925DCCB}" destId="{3B781BC0-8D35-42CD-AEF2-50D3022ABD45}" srcOrd="0" destOrd="1" presId="urn:microsoft.com/office/officeart/2008/layout/VerticalCurvedList"/>
    <dgm:cxn modelId="{73043B21-B1DC-4E6B-80C0-1F2E56AB5E52}" srcId="{571CC073-B4EA-454E-8A5E-FC001A76EABC}" destId="{5EF262BC-25AE-4D61-9A51-108C36AB229D}" srcOrd="2" destOrd="0" parTransId="{2D1A1A55-27B1-4AE2-A51C-012048F2A5C7}" sibTransId="{3A9086A7-F7FD-4C4D-8FE0-BD4ED0E8600C}"/>
    <dgm:cxn modelId="{AC5766A6-99E3-4721-B10B-936F69FB60CC}" type="presOf" srcId="{85267113-2BE9-4FBE-9FE1-4F4200B2630A}" destId="{79C3D2C1-F60F-40CF-802F-2596A7B9E3F0}" srcOrd="0" destOrd="0"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F6AE3535-75D8-4D8E-965F-8B0DC5508FFB}" srcId="{571CC073-B4EA-454E-8A5E-FC001A76EABC}" destId="{3F53B9CA-E4C7-426C-8188-D42E081D202C}" srcOrd="3" destOrd="0" parTransId="{26449E17-F0EC-4E32-BCEC-34DE20BA258A}" sibTransId="{97A82E4E-268A-4566-B625-2BB485E1C294}"/>
    <dgm:cxn modelId="{598EFC86-E388-43F0-ABDA-FC0465505BF3}" type="presOf" srcId="{DEE336C4-1DB4-4ADA-B25B-AF8093E6F9C4}" destId="{C70050F6-D559-47CD-AE7F-1A3B6DC3E13D}"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9FB753F3-3A77-4A0D-A650-59C005448EE8}" type="presOf" srcId="{DB531F80-E0B2-428D-866E-0B54242930D6}" destId="{84E162AD-861D-4555-B043-F79679CCDBD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A8739049-F5B7-46A2-8BEC-CDE9E0E712E1}" type="presOf" srcId="{7EF6EB4A-3C6C-4B60-B6BA-A89086AD6C86}" destId="{FA08CDE5-D5E0-451E-ADF0-BE974343CEB5}"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238E5BC2-A6BB-49CF-B2D3-462CB2AB232F}" type="presOf" srcId="{17725E98-C6BD-4860-A874-2E64BB58359D}" destId="{7249490D-FBFE-4ED2-8766-81F6F51BB084}" srcOrd="0" destOrd="0" presId="urn:microsoft.com/office/officeart/2008/layout/VerticalCurvedList"/>
    <dgm:cxn modelId="{D1EA345F-4B5C-4F51-9485-9677CDFC8096}" type="presOf" srcId="{426D0758-8884-45FE-80C5-75B67C84F784}" destId="{A93A91EF-997C-421E-9420-03E3C07EACA2}" srcOrd="0" destOrd="0" presId="urn:microsoft.com/office/officeart/2008/layout/VerticalCurvedList"/>
    <dgm:cxn modelId="{1C3EDFD7-33E8-4AD8-B294-B23D9062C133}" type="presOf" srcId="{3A0529C2-690B-48AE-92C5-94CA0332699F}" destId="{70FEF15B-A28E-4491-AE72-E180EBB7644A}" srcOrd="0" destOrd="0" presId="urn:microsoft.com/office/officeart/2008/layout/VerticalCurvedList"/>
    <dgm:cxn modelId="{1658743E-55AB-488C-8182-4CC4BF57A540}" srcId="{571CC073-B4EA-454E-8A5E-FC001A76EABC}" destId="{17725E98-C6BD-4860-A874-2E64BB58359D}" srcOrd="5" destOrd="0" parTransId="{54BF6646-3649-4806-BB80-76FF77455F9E}" sibTransId="{47B457F4-CD79-44D7-9430-0632C00FE43D}"/>
    <dgm:cxn modelId="{5DF0F252-C0B8-4CB8-A6FC-8AA3F0BF61E9}" type="presOf" srcId="{3F53B9CA-E4C7-426C-8188-D42E081D202C}" destId="{BC35D876-8F7D-407A-90E2-FD9D31C4E004}"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8491D84-CAD3-4E5D-9331-03A288E8E3DC}"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3E29A18D-E1E4-4E30-A581-7777E0072AF1}" type="presOf" srcId="{15556A3C-A49E-4842-A43C-742C684A0015}" destId="{B0A076B2-428A-4BBE-A132-5AFA20E80498}"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214B9014-548B-4286-87BD-9AE239053B1D}" srcId="{15556A3C-A49E-4842-A43C-742C684A0015}" destId="{C3D07491-059A-499C-B7AB-4665920732C1}" srcOrd="2" destOrd="0" parTransId="{9FE534E1-2525-4D82-BABA-B8DC1F82A79E}" sibTransId="{B59A5E91-742B-4626-838B-166E346E97CA}"/>
    <dgm:cxn modelId="{7AB679B1-002F-488F-AE9A-A171FADB41AD}" type="presOf" srcId="{8D4805A7-EBCE-4DC6-8616-157B0E5C483F}" destId="{A4DF5EF6-7847-439B-BDA9-E8CF25F3D2C4}" srcOrd="0" destOrd="0" presId="urn:microsoft.com/office/officeart/2005/8/layout/vList2"/>
    <dgm:cxn modelId="{3FCB6250-EAE8-4243-BDEE-DEB2326DDA85}"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7BA76973-10A4-46FD-9739-8422C1519217}" srcId="{15556A3C-A49E-4842-A43C-742C684A0015}" destId="{31D4C092-1583-41E2-B78E-1259B9562CA7}" srcOrd="1" destOrd="0" parTransId="{987373BF-4366-471E-BB9F-B3D3FCB44280}" sibTransId="{5F44ABC2-76D4-4169-8DE3-84C0696DB3BC}"/>
    <dgm:cxn modelId="{87408836-BAD7-4511-9E39-989C14BCFFEE}" type="presOf" srcId="{B0DD0AA9-DF7D-4D9C-985A-15C9657E9B6A}" destId="{FF1EE45F-4FA4-46EB-ABDC-89E91D42BCB6}" srcOrd="0" destOrd="0" presId="urn:microsoft.com/office/officeart/2005/8/layout/vList2"/>
    <dgm:cxn modelId="{8C23144C-AC7C-4940-B553-3CA7FFF94DAE}" type="presOf" srcId="{89816E1B-C8DD-4FDB-8BBC-A044531AAB22}" destId="{C285DCE5-AD69-4EF5-AF30-AFB058B75B87}" srcOrd="0" destOrd="0" presId="urn:microsoft.com/office/officeart/2005/8/layout/vList2"/>
    <dgm:cxn modelId="{FC8B6A8E-D83C-46B5-B355-7AA8041B19C4}" type="presParOf" srcId="{B0A076B2-428A-4BBE-A132-5AFA20E80498}" destId="{A4DF5EF6-7847-439B-BDA9-E8CF25F3D2C4}" srcOrd="0" destOrd="0" presId="urn:microsoft.com/office/officeart/2005/8/layout/vList2"/>
    <dgm:cxn modelId="{2230511F-2D6A-4098-8597-4422F4B6D339}" type="presParOf" srcId="{B0A076B2-428A-4BBE-A132-5AFA20E80498}" destId="{E5C19A63-4F62-45FD-A0D5-EFDF93D815E3}" srcOrd="1" destOrd="0" presId="urn:microsoft.com/office/officeart/2005/8/layout/vList2"/>
    <dgm:cxn modelId="{559F9976-D48C-4B0D-914F-6D5E9A02C86B}" type="presParOf" srcId="{B0A076B2-428A-4BBE-A132-5AFA20E80498}" destId="{9C01E478-AC92-4C14-B05A-2C2BBCFA21DD}" srcOrd="2" destOrd="0" presId="urn:microsoft.com/office/officeart/2005/8/layout/vList2"/>
    <dgm:cxn modelId="{0E3DFCE4-E4CF-4560-B5A4-0773B1B6E280}" type="presParOf" srcId="{B0A076B2-428A-4BBE-A132-5AFA20E80498}" destId="{231D8B81-A804-4507-8C2C-519EFD656472}" srcOrd="3" destOrd="0" presId="urn:microsoft.com/office/officeart/2005/8/layout/vList2"/>
    <dgm:cxn modelId="{D213A935-53DD-48DA-BB9D-8C9C250F4E50}" type="presParOf" srcId="{B0A076B2-428A-4BBE-A132-5AFA20E80498}" destId="{0DEDAA00-877A-4607-BD2A-33253F3B9FD2}" srcOrd="4" destOrd="0" presId="urn:microsoft.com/office/officeart/2005/8/layout/vList2"/>
    <dgm:cxn modelId="{1148B67B-3DC2-4B8C-A033-1DA9C292DB61}" type="presParOf" srcId="{B0A076B2-428A-4BBE-A132-5AFA20E80498}" destId="{595E3A4A-E919-41B8-BF83-D0B4DCA11873}" srcOrd="5" destOrd="0" presId="urn:microsoft.com/office/officeart/2005/8/layout/vList2"/>
    <dgm:cxn modelId="{83710D10-1F05-45FE-BAC7-EC635DA884D7}" type="presParOf" srcId="{B0A076B2-428A-4BBE-A132-5AFA20E80498}" destId="{FF1EE45F-4FA4-46EB-ABDC-89E91D42BCB6}" srcOrd="6" destOrd="0" presId="urn:microsoft.com/office/officeart/2005/8/layout/vList2"/>
    <dgm:cxn modelId="{400EC789-98C1-41A7-AC24-752263CA1979}" type="presParOf" srcId="{B0A076B2-428A-4BBE-A132-5AFA20E80498}" destId="{3E5BF0A0-B0E0-436A-8953-64763DA2B25D}" srcOrd="7" destOrd="0" presId="urn:microsoft.com/office/officeart/2005/8/layout/vList2"/>
    <dgm:cxn modelId="{051B5690-66B9-43AA-ADF3-7E4B48E9374A}"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037E876A-B119-45D0-8439-5C9B82523F67}" type="presOf" srcId="{15556A3C-A49E-4842-A43C-742C684A0015}" destId="{B0A076B2-428A-4BBE-A132-5AFA20E80498}"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FEF841D9-5F25-4D94-8E93-BAEE60E790F9}" type="presOf" srcId="{31D4C092-1583-41E2-B78E-1259B9562CA7}" destId="{9C01E478-AC92-4C14-B05A-2C2BBCFA21DD}" srcOrd="0" destOrd="0" presId="urn:microsoft.com/office/officeart/2005/8/layout/vList2"/>
    <dgm:cxn modelId="{64DBD81C-8E18-4200-B21F-7381FDBA96AC}" type="presOf" srcId="{8D4805A7-EBCE-4DC6-8616-157B0E5C483F}" destId="{A4DF5EF6-7847-439B-BDA9-E8CF25F3D2C4}"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5B08C9E-F69E-4A65-9F3B-AD1402739748}" type="presOf" srcId="{D1C6FACA-B58F-44F8-977F-0C2015A73DEE}" destId="{DFEE4CD0-4A3A-481C-9408-6FFD1E01BA43}" srcOrd="0" destOrd="0" presId="urn:microsoft.com/office/officeart/2005/8/layout/vList2"/>
    <dgm:cxn modelId="{95A3CD5F-6521-4E25-8242-376CEDBB3A9C}" type="presParOf" srcId="{B0A076B2-428A-4BBE-A132-5AFA20E80498}" destId="{A4DF5EF6-7847-439B-BDA9-E8CF25F3D2C4}" srcOrd="0" destOrd="0" presId="urn:microsoft.com/office/officeart/2005/8/layout/vList2"/>
    <dgm:cxn modelId="{72C65AB2-B784-409E-ABC4-2559CB8E11ED}" type="presParOf" srcId="{B0A076B2-428A-4BBE-A132-5AFA20E80498}" destId="{E5C19A63-4F62-45FD-A0D5-EFDF93D815E3}" srcOrd="1" destOrd="0" presId="urn:microsoft.com/office/officeart/2005/8/layout/vList2"/>
    <dgm:cxn modelId="{C5714634-9233-4361-9034-CF350146EF2E}" type="presParOf" srcId="{B0A076B2-428A-4BBE-A132-5AFA20E80498}" destId="{DFEE4CD0-4A3A-481C-9408-6FFD1E01BA43}" srcOrd="2" destOrd="0" presId="urn:microsoft.com/office/officeart/2005/8/layout/vList2"/>
    <dgm:cxn modelId="{2AE8D44E-0C3C-4E40-BB80-1983898FDBCB}" type="presParOf" srcId="{B0A076B2-428A-4BBE-A132-5AFA20E80498}" destId="{D21A9D48-6018-4438-9EA3-B728735408F9}" srcOrd="3" destOrd="0" presId="urn:microsoft.com/office/officeart/2005/8/layout/vList2"/>
    <dgm:cxn modelId="{BFD541AE-40C1-4EA3-9D2E-9EEA91B0C304}"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11</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29</a:t>
            </a:fld>
            <a:endParaRPr lang="en-US"/>
          </a:p>
        </p:txBody>
      </p:sp>
    </p:spTree>
    <p:extLst>
      <p:ext uri="{BB962C8B-B14F-4D97-AF65-F5344CB8AC3E}">
        <p14:creationId xmlns:p14="http://schemas.microsoft.com/office/powerpoint/2010/main" val="2343570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38</a:t>
            </a:fld>
            <a:endParaRPr lang="en-US" dirty="0"/>
          </a:p>
        </p:txBody>
      </p:sp>
    </p:spTree>
    <p:extLst>
      <p:ext uri="{BB962C8B-B14F-4D97-AF65-F5344CB8AC3E}">
        <p14:creationId xmlns:p14="http://schemas.microsoft.com/office/powerpoint/2010/main" val="2093462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39</a:t>
            </a:fld>
            <a:endParaRPr lang="en-US"/>
          </a:p>
        </p:txBody>
      </p:sp>
    </p:spTree>
    <p:extLst>
      <p:ext uri="{BB962C8B-B14F-4D97-AF65-F5344CB8AC3E}">
        <p14:creationId xmlns:p14="http://schemas.microsoft.com/office/powerpoint/2010/main" val="3802421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42</a:t>
            </a:fld>
            <a:endParaRPr lang="en-US" dirty="0"/>
          </a:p>
        </p:txBody>
      </p:sp>
    </p:spTree>
    <p:extLst>
      <p:ext uri="{BB962C8B-B14F-4D97-AF65-F5344CB8AC3E}">
        <p14:creationId xmlns:p14="http://schemas.microsoft.com/office/powerpoint/2010/main" val="162717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23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23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diagramColors" Target="../diagrams/colors7.xml"/><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28.png"/><Relationship Id="rId5" Type="http://schemas.openxmlformats.org/officeDocument/2006/relationships/diagramLayout" Target="../diagrams/layout7.xml"/><Relationship Id="rId10" Type="http://schemas.openxmlformats.org/officeDocument/2006/relationships/image" Target="../media/image27.png"/><Relationship Id="rId4" Type="http://schemas.openxmlformats.org/officeDocument/2006/relationships/diagramData" Target="../diagrams/data7.xml"/><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7.png"/><Relationship Id="rId7" Type="http://schemas.openxmlformats.org/officeDocument/2006/relationships/diagramColors" Target="../diagrams/colors8.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39.png"/><Relationship Id="rId4" Type="http://schemas.openxmlformats.org/officeDocument/2006/relationships/diagramData" Target="../diagrams/data8.xml"/><Relationship Id="rId9"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11</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1115341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1073457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564774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4036726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726194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6683065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6336984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2303239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err="1" smtClean="0"/>
              <a:t>Yagup</a:t>
            </a:r>
            <a:r>
              <a:rPr lang="tr-TR" sz="1400" i="1" dirty="0" smtClean="0"/>
              <a:t> MACİT (HAVELSAN)</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56889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23.09.2015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2608495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23.09.2015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527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spTree>
    <p:extLst>
      <p:ext uri="{BB962C8B-B14F-4D97-AF65-F5344CB8AC3E}">
        <p14:creationId xmlns:p14="http://schemas.microsoft.com/office/powerpoint/2010/main" val="2332049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4021510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23.09.2015</a:t>
            </a:fld>
            <a:endParaRPr lang="tr-TR" dirty="0"/>
          </a:p>
        </p:txBody>
      </p:sp>
    </p:spTree>
    <p:extLst>
      <p:ext uri="{BB962C8B-B14F-4D97-AF65-F5344CB8AC3E}">
        <p14:creationId xmlns:p14="http://schemas.microsoft.com/office/powerpoint/2010/main" val="75363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00378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23.09.2015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31278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23.09.2015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43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2249067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5019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6252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2828477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1243219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2134</TotalTime>
  <Words>1983</Words>
  <Application>Microsoft Office PowerPoint</Application>
  <PresentationFormat>On-screen Show (4:3)</PresentationFormat>
  <Paragraphs>355</Paragraphs>
  <Slides>52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Times New Roman</vt:lpstr>
      <vt:lpstr>Wingdings</vt:lpstr>
      <vt:lpstr>ITEA 3 PowerPoint template_small</vt:lpstr>
      <vt:lpstr>Progress on the Industrial Use Cases</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353</cp:revision>
  <dcterms:created xsi:type="dcterms:W3CDTF">2014-11-11T13:03:42Z</dcterms:created>
  <dcterms:modified xsi:type="dcterms:W3CDTF">2015-09-23T14:34:05Z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